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599"/>
  </p:normalViewPr>
  <p:slideViewPr>
    <p:cSldViewPr snapToGrid="0" snapToObjects="1">
      <p:cViewPr varScale="1">
        <p:scale>
          <a:sx n="73" d="100"/>
          <a:sy n="73" d="100"/>
        </p:scale>
        <p:origin x="2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337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752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865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80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20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79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784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643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066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90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49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74D2-334D-9140-8CAF-07598D342715}" type="datetimeFigureOut">
              <a:rPr kumimoji="1" lang="zh-CN" altLang="en-US" smtClean="0"/>
              <a:t>2019/6/13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1429-F321-2C42-9D1D-56991CFD6EC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15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61251E0-047A-C840-95FF-8C9DF42E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" y="0"/>
            <a:ext cx="672308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1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80CAFE-D85D-6E40-8D78-23512EDB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" y="0"/>
            <a:ext cx="671776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7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5704EEE-D1FE-8146-94EF-8BB20458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021C2BA-F92B-624E-B55C-B866302D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7" y="0"/>
            <a:ext cx="671776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9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EE9703-58BC-A448-AE99-E9088FACF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" y="0"/>
            <a:ext cx="671776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5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A4 纸张(210x297 毫米)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Microsoft Office 用户</dc:creator>
  <cp:keywords/>
  <dc:description/>
  <cp:lastModifiedBy>Microsoft Office 用户</cp:lastModifiedBy>
  <cp:revision>1</cp:revision>
  <dcterms:created xsi:type="dcterms:W3CDTF">2019-06-13T06:55:09Z</dcterms:created>
  <dcterms:modified xsi:type="dcterms:W3CDTF">2019-06-13T06:56:46Z</dcterms:modified>
  <cp:category/>
</cp:coreProperties>
</file>